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BD303-2899-458E-B624-37CD59697193}" type="datetimeFigureOut">
              <a:rPr lang="sk-SK" smtClean="0"/>
              <a:t>20. 3. 2013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34D18-B2B4-4015-933C-489DA0C315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882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B6E78-484D-4EEA-93A0-88134DE060D0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893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89B0-0B83-48C1-9B3E-051E4563FBA2}" type="datetimeFigureOut">
              <a:rPr lang="sk-SK" smtClean="0"/>
              <a:t>20. 3. 2013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E75003-D581-4B2C-B740-A6A0618F3CF1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89B0-0B83-48C1-9B3E-051E4563FBA2}" type="datetimeFigureOut">
              <a:rPr lang="sk-SK" smtClean="0"/>
              <a:t>20. 3. 2013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5003-D581-4B2C-B740-A6A0618F3C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89B0-0B83-48C1-9B3E-051E4563FBA2}" type="datetimeFigureOut">
              <a:rPr lang="sk-SK" smtClean="0"/>
              <a:t>20. 3. 2013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5003-D581-4B2C-B740-A6A0618F3C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89B0-0B83-48C1-9B3E-051E4563FBA2}" type="datetimeFigureOut">
              <a:rPr lang="sk-SK" smtClean="0"/>
              <a:t>20. 3. 2013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5003-D581-4B2C-B740-A6A0618F3C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89B0-0B83-48C1-9B3E-051E4563FBA2}" type="datetimeFigureOut">
              <a:rPr lang="sk-SK" smtClean="0"/>
              <a:t>20. 3. 2013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5003-D581-4B2C-B740-A6A0618F3CF1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89B0-0B83-48C1-9B3E-051E4563FBA2}" type="datetimeFigureOut">
              <a:rPr lang="sk-SK" smtClean="0"/>
              <a:t>20. 3. 2013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5003-D581-4B2C-B740-A6A0618F3CF1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89B0-0B83-48C1-9B3E-051E4563FBA2}" type="datetimeFigureOut">
              <a:rPr lang="sk-SK" smtClean="0"/>
              <a:t>20. 3. 2013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5003-D581-4B2C-B740-A6A0618F3CF1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89B0-0B83-48C1-9B3E-051E4563FBA2}" type="datetimeFigureOut">
              <a:rPr lang="sk-SK" smtClean="0"/>
              <a:t>20. 3. 2013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5003-D581-4B2C-B740-A6A0618F3C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89B0-0B83-48C1-9B3E-051E4563FBA2}" type="datetimeFigureOut">
              <a:rPr lang="sk-SK" smtClean="0"/>
              <a:t>20. 3. 2013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5003-D581-4B2C-B740-A6A0618F3C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89B0-0B83-48C1-9B3E-051E4563FBA2}" type="datetimeFigureOut">
              <a:rPr lang="sk-SK" smtClean="0"/>
              <a:t>20. 3. 2013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5003-D581-4B2C-B740-A6A0618F3C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89B0-0B83-48C1-9B3E-051E4563FBA2}" type="datetimeFigureOut">
              <a:rPr lang="sk-SK" smtClean="0"/>
              <a:t>20. 3. 2013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5003-D581-4B2C-B740-A6A0618F3CF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D2289B0-0B83-48C1-9B3E-051E4563FBA2}" type="datetimeFigureOut">
              <a:rPr lang="sk-SK" smtClean="0"/>
              <a:t>20. 3. 2013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1E75003-D581-4B2C-B740-A6A0618F3CF1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u="sng" dirty="0"/>
              <a:t>Vianočný beh mesta Lučenec</a:t>
            </a:r>
            <a:br>
              <a:rPr lang="sk-SK" b="1" u="sng" dirty="0"/>
            </a:br>
            <a:r>
              <a:rPr lang="sk-SK" b="1" u="sng" dirty="0" smtClean="0"/>
              <a:t>2012</a:t>
            </a:r>
            <a:endParaRPr lang="sk-SK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Ročník: 45.</a:t>
            </a:r>
          </a:p>
          <a:p>
            <a:r>
              <a:rPr lang="sk-SK" dirty="0" smtClean="0"/>
              <a:t>Miesto: Lučenec</a:t>
            </a:r>
          </a:p>
          <a:p>
            <a:r>
              <a:rPr lang="sk-SK" dirty="0" smtClean="0"/>
              <a:t>Dĺžka trate: 10 km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027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r>
              <a:rPr lang="sk-SK" u="sng" dirty="0" smtClean="0"/>
              <a:t>Výsledková listina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r>
              <a:rPr lang="sk-SK" sz="1800" dirty="0" smtClean="0"/>
              <a:t> </a:t>
            </a:r>
            <a:r>
              <a:rPr lang="sk-SK" sz="1800" b="1" dirty="0" smtClean="0"/>
              <a:t>Kategória: MUŽI A     </a:t>
            </a:r>
          </a:p>
          <a:p>
            <a:pPr marL="0" indent="0">
              <a:buNone/>
            </a:pPr>
            <a:r>
              <a:rPr lang="sk-SK" sz="1800" dirty="0" smtClean="0"/>
              <a:t>1.  323 </a:t>
            </a:r>
            <a:r>
              <a:rPr lang="sk-SK" sz="1800" dirty="0" smtClean="0"/>
              <a:t>KUBEJ </a:t>
            </a:r>
            <a:r>
              <a:rPr lang="sk-SK" sz="1800" dirty="0" smtClean="0"/>
              <a:t>Tomáš  </a:t>
            </a:r>
            <a:r>
              <a:rPr lang="sk-SK" sz="1800" dirty="0" smtClean="0"/>
              <a:t>1992UPaC </a:t>
            </a:r>
            <a:r>
              <a:rPr lang="sk-SK" sz="1800" dirty="0" smtClean="0"/>
              <a:t>KU </a:t>
            </a:r>
            <a:r>
              <a:rPr lang="sk-SK" sz="1800" dirty="0" smtClean="0"/>
              <a:t>Ružomberok </a:t>
            </a:r>
            <a:r>
              <a:rPr lang="sk-SK" sz="1800" dirty="0" smtClean="0"/>
              <a:t>SVK 00:32:24.7 00:00:00.0  2.  332  DZUGOSZ </a:t>
            </a:r>
            <a:r>
              <a:rPr lang="sk-SK" sz="1800" dirty="0" err="1" smtClean="0"/>
              <a:t>Andrzej</a:t>
            </a:r>
            <a:r>
              <a:rPr lang="sk-SK" sz="1800" dirty="0"/>
              <a:t> </a:t>
            </a:r>
            <a:r>
              <a:rPr lang="sk-SK" sz="1800" dirty="0" smtClean="0"/>
              <a:t>1978  </a:t>
            </a:r>
            <a:r>
              <a:rPr lang="sk-SK" sz="1800" dirty="0" err="1" smtClean="0"/>
              <a:t>Rytro</a:t>
            </a:r>
            <a:r>
              <a:rPr lang="sk-SK" sz="1800" dirty="0" smtClean="0"/>
              <a:t>         </a:t>
            </a:r>
            <a:r>
              <a:rPr lang="sk-SK" sz="1800" dirty="0" smtClean="0"/>
              <a:t>POL    </a:t>
            </a:r>
            <a:r>
              <a:rPr lang="sk-SK" sz="1800" dirty="0" smtClean="0"/>
              <a:t>00:32:51.0 00:00:26.3 </a:t>
            </a:r>
          </a:p>
          <a:p>
            <a:pPr marL="0" indent="0">
              <a:buNone/>
            </a:pPr>
            <a:r>
              <a:rPr lang="sk-SK" sz="1800" dirty="0" smtClean="0"/>
              <a:t>3.  317  SLUCH Roman 1975  </a:t>
            </a:r>
            <a:r>
              <a:rPr lang="sk-SK" sz="1800" dirty="0" err="1" smtClean="0"/>
              <a:t>B.Štavnica</a:t>
            </a:r>
            <a:r>
              <a:rPr lang="sk-SK" sz="1800" dirty="0" smtClean="0"/>
              <a:t>            SVK    00:34:57.8 00:02:33.1 </a:t>
            </a:r>
          </a:p>
          <a:p>
            <a:pPr marL="0" indent="0">
              <a:buNone/>
            </a:pPr>
            <a:r>
              <a:rPr lang="sk-SK" sz="1800" dirty="0" smtClean="0"/>
              <a:t>4.  379  KOTMAN Boris 1983  TJ Dynamo DK    SVK    00:35:49.6 00:03:24.9        5.  352  FINDRA Vladimír 1960 Lučenec Kalinov SVK    00:35:57.0 00:03:32.3</a:t>
            </a:r>
          </a:p>
          <a:p>
            <a:pPr marL="0" indent="0">
              <a:buNone/>
            </a:pPr>
            <a:r>
              <a:rPr lang="sk-SK" sz="1800" dirty="0" smtClean="0"/>
              <a:t>    ......                                                                                                                                              14.  349  SABO Erik     1987  Lučenec       SVK    00:41:14.9 00:08:50.2            </a:t>
            </a:r>
            <a:r>
              <a:rPr lang="sk-SK" sz="1800" b="1" u="sng" dirty="0" smtClean="0">
                <a:solidFill>
                  <a:srgbClr val="FF0000"/>
                </a:solidFill>
              </a:rPr>
              <a:t>15.  341  KAŇUŠČÁK Lukáš   1999  Zvolen    SVK    00:41:20.7 00:08:56.0      </a:t>
            </a:r>
            <a:r>
              <a:rPr lang="sk-SK" sz="1800" dirty="0" smtClean="0"/>
              <a:t>16. 351  KIAPEŠ Adrian1992 MAC REDOX </a:t>
            </a:r>
            <a:r>
              <a:rPr lang="sk-SK" sz="1800" dirty="0" err="1" smtClean="0"/>
              <a:t>LučenecSVK</a:t>
            </a:r>
            <a:r>
              <a:rPr lang="sk-SK" sz="1800" dirty="0" smtClean="0"/>
              <a:t> 00:41:34.7 00:09:10</a:t>
            </a:r>
          </a:p>
          <a:p>
            <a:r>
              <a:rPr lang="sk-SK" sz="1800" dirty="0" smtClean="0"/>
              <a:t>......</a:t>
            </a:r>
          </a:p>
          <a:p>
            <a:pPr marL="0" indent="0">
              <a:buNone/>
            </a:pPr>
            <a:r>
              <a:rPr lang="sk-SK" sz="1800" dirty="0" smtClean="0"/>
              <a:t>49.  375  KUČERA Juraj  1989  Lučenec  SVK    00:58:50.0 00:26:25.3  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9159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2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6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1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8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1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9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9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1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</TotalTime>
  <Words>121</Words>
  <Application>Microsoft Office PowerPoint</Application>
  <PresentationFormat>Prezentácia na obrazovke (4:3)</PresentationFormat>
  <Paragraphs>13</Paragraphs>
  <Slides>11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Exekutíva</vt:lpstr>
      <vt:lpstr>Vianočný beh mesta Lučenec 2012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Výsledková listina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Vianočný beh mesta Lučenec 2012</dc:title>
  <dc:creator>Lukáš</dc:creator>
  <cp:lastModifiedBy>Lukáš</cp:lastModifiedBy>
  <cp:revision>1</cp:revision>
  <dcterms:created xsi:type="dcterms:W3CDTF">2013-03-20T16:24:23Z</dcterms:created>
  <dcterms:modified xsi:type="dcterms:W3CDTF">2013-03-20T16:25:38Z</dcterms:modified>
</cp:coreProperties>
</file>